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8" r:id="rId3"/>
    <p:sldId id="284" r:id="rId4"/>
    <p:sldId id="285" r:id="rId5"/>
    <p:sldId id="287" r:id="rId6"/>
    <p:sldId id="286" r:id="rId7"/>
    <p:sldId id="289" r:id="rId8"/>
    <p:sldId id="294" r:id="rId9"/>
    <p:sldId id="290" r:id="rId10"/>
    <p:sldId id="291" r:id="rId11"/>
    <p:sldId id="273" r:id="rId12"/>
    <p:sldId id="292" r:id="rId13"/>
  </p:sldIdLst>
  <p:sldSz cx="12192000" cy="6858000"/>
  <p:notesSz cx="6881813" cy="96615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A5A5"/>
    <a:srgbClr val="CBCBCB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5144F9-3B16-42C2-9CC9-9BB93233D0F5}" v="51" dt="2018-12-19T13:54:23.5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34" autoAdjust="0"/>
  </p:normalViewPr>
  <p:slideViewPr>
    <p:cSldViewPr snapToGrid="0" snapToObjects="1">
      <p:cViewPr>
        <p:scale>
          <a:sx n="60" d="100"/>
          <a:sy n="60" d="100"/>
        </p:scale>
        <p:origin x="558" y="3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-4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ny Thompson" userId="011f2cd0386c25f0" providerId="LiveId" clId="{23F20A5B-D2F5-42D1-8ED6-F4F71B76F23F}"/>
    <pc:docChg chg="undo custSel addSld delSld modSld">
      <pc:chgData name="Tony Thompson" userId="011f2cd0386c25f0" providerId="LiveId" clId="{23F20A5B-D2F5-42D1-8ED6-F4F71B76F23F}" dt="2018-12-18T11:39:46.233" v="1116" actId="20577"/>
      <pc:docMkLst>
        <pc:docMk/>
      </pc:docMkLst>
      <pc:sldChg chg="modSp">
        <pc:chgData name="Tony Thompson" userId="011f2cd0386c25f0" providerId="LiveId" clId="{23F20A5B-D2F5-42D1-8ED6-F4F71B76F23F}" dt="2018-12-18T11:03:48.022" v="62" actId="20577"/>
        <pc:sldMkLst>
          <pc:docMk/>
          <pc:sldMk cId="0" sldId="256"/>
        </pc:sldMkLst>
        <pc:spChg chg="mod">
          <ac:chgData name="Tony Thompson" userId="011f2cd0386c25f0" providerId="LiveId" clId="{23F20A5B-D2F5-42D1-8ED6-F4F71B76F23F}" dt="2018-12-18T11:00:25.467" v="22" actId="20577"/>
          <ac:spMkLst>
            <pc:docMk/>
            <pc:sldMk cId="0" sldId="256"/>
            <ac:spMk id="2" creationId="{92D6970A-9220-4E79-9AAA-E306100F0665}"/>
          </ac:spMkLst>
        </pc:spChg>
        <pc:spChg chg="mod">
          <ac:chgData name="Tony Thompson" userId="011f2cd0386c25f0" providerId="LiveId" clId="{23F20A5B-D2F5-42D1-8ED6-F4F71B76F23F}" dt="2018-12-18T11:03:48.022" v="62" actId="20577"/>
          <ac:spMkLst>
            <pc:docMk/>
            <pc:sldMk cId="0" sldId="256"/>
            <ac:spMk id="4" creationId="{FC4DF403-C9A9-4F1A-9F3E-B50E100E3C33}"/>
          </ac:spMkLst>
        </pc:spChg>
      </pc:sldChg>
      <pc:sldChg chg="delSp modSp add modAnim">
        <pc:chgData name="Tony Thompson" userId="011f2cd0386c25f0" providerId="LiveId" clId="{23F20A5B-D2F5-42D1-8ED6-F4F71B76F23F}" dt="2018-12-18T11:06:37.298" v="187" actId="20577"/>
        <pc:sldMkLst>
          <pc:docMk/>
          <pc:sldMk cId="18497857" sldId="258"/>
        </pc:sldMkLst>
        <pc:spChg chg="del">
          <ac:chgData name="Tony Thompson" userId="011f2cd0386c25f0" providerId="LiveId" clId="{23F20A5B-D2F5-42D1-8ED6-F4F71B76F23F}" dt="2018-12-18T11:02:50.435" v="30"/>
          <ac:spMkLst>
            <pc:docMk/>
            <pc:sldMk cId="18497857" sldId="258"/>
            <ac:spMk id="2" creationId="{1130DC70-43E2-439E-9EAE-64873D85544B}"/>
          </ac:spMkLst>
        </pc:spChg>
        <pc:spChg chg="mod">
          <ac:chgData name="Tony Thompson" userId="011f2cd0386c25f0" providerId="LiveId" clId="{23F20A5B-D2F5-42D1-8ED6-F4F71B76F23F}" dt="2018-12-18T11:06:37.298" v="187" actId="20577"/>
          <ac:spMkLst>
            <pc:docMk/>
            <pc:sldMk cId="18497857" sldId="258"/>
            <ac:spMk id="3" creationId="{D5D3B199-F466-4D22-A0F5-937D8571265A}"/>
          </ac:spMkLst>
        </pc:spChg>
      </pc:sldChg>
      <pc:sldChg chg="addSp modSp add">
        <pc:chgData name="Tony Thompson" userId="011f2cd0386c25f0" providerId="LiveId" clId="{23F20A5B-D2F5-42D1-8ED6-F4F71B76F23F}" dt="2018-12-18T11:09:47.946" v="256" actId="20577"/>
        <pc:sldMkLst>
          <pc:docMk/>
          <pc:sldMk cId="1323487426" sldId="259"/>
        </pc:sldMkLst>
        <pc:spChg chg="add mod">
          <ac:chgData name="Tony Thompson" userId="011f2cd0386c25f0" providerId="LiveId" clId="{23F20A5B-D2F5-42D1-8ED6-F4F71B76F23F}" dt="2018-12-18T11:08:06.257" v="198" actId="20577"/>
          <ac:spMkLst>
            <pc:docMk/>
            <pc:sldMk cId="1323487426" sldId="259"/>
            <ac:spMk id="2" creationId="{F2EC707D-E549-4BBD-BCA2-4FD583D49283}"/>
          </ac:spMkLst>
        </pc:spChg>
        <pc:spChg chg="add mod">
          <ac:chgData name="Tony Thompson" userId="011f2cd0386c25f0" providerId="LiveId" clId="{23F20A5B-D2F5-42D1-8ED6-F4F71B76F23F}" dt="2018-12-18T11:09:47.946" v="256" actId="20577"/>
          <ac:spMkLst>
            <pc:docMk/>
            <pc:sldMk cId="1323487426" sldId="259"/>
            <ac:spMk id="3" creationId="{C2264871-9713-422F-A192-76A349B3AF52}"/>
          </ac:spMkLst>
        </pc:spChg>
      </pc:sldChg>
      <pc:sldChg chg="modSp add">
        <pc:chgData name="Tony Thompson" userId="011f2cd0386c25f0" providerId="LiveId" clId="{23F20A5B-D2F5-42D1-8ED6-F4F71B76F23F}" dt="2018-12-18T11:19:52.965" v="397"/>
        <pc:sldMkLst>
          <pc:docMk/>
          <pc:sldMk cId="973805480" sldId="260"/>
        </pc:sldMkLst>
        <pc:spChg chg="mod">
          <ac:chgData name="Tony Thompson" userId="011f2cd0386c25f0" providerId="LiveId" clId="{23F20A5B-D2F5-42D1-8ED6-F4F71B76F23F}" dt="2018-12-18T11:11:28.442" v="261" actId="404"/>
          <ac:spMkLst>
            <pc:docMk/>
            <pc:sldMk cId="973805480" sldId="260"/>
            <ac:spMk id="2" creationId="{1D06844B-45F1-43B6-8423-F1E7C9DD83A0}"/>
          </ac:spMkLst>
        </pc:spChg>
        <pc:spChg chg="mod">
          <ac:chgData name="Tony Thompson" userId="011f2cd0386c25f0" providerId="LiveId" clId="{23F20A5B-D2F5-42D1-8ED6-F4F71B76F23F}" dt="2018-12-18T11:19:52.965" v="397"/>
          <ac:spMkLst>
            <pc:docMk/>
            <pc:sldMk cId="973805480" sldId="260"/>
            <ac:spMk id="3" creationId="{3A321809-CD62-47DF-9A62-66460E5B940B}"/>
          </ac:spMkLst>
        </pc:spChg>
      </pc:sldChg>
      <pc:sldChg chg="modSp add">
        <pc:chgData name="Tony Thompson" userId="011f2cd0386c25f0" providerId="LiveId" clId="{23F20A5B-D2F5-42D1-8ED6-F4F71B76F23F}" dt="2018-12-18T11:24:40.386" v="581" actId="15"/>
        <pc:sldMkLst>
          <pc:docMk/>
          <pc:sldMk cId="3631232533" sldId="261"/>
        </pc:sldMkLst>
        <pc:spChg chg="mod">
          <ac:chgData name="Tony Thompson" userId="011f2cd0386c25f0" providerId="LiveId" clId="{23F20A5B-D2F5-42D1-8ED6-F4F71B76F23F}" dt="2018-12-18T11:20:59.093" v="402" actId="404"/>
          <ac:spMkLst>
            <pc:docMk/>
            <pc:sldMk cId="3631232533" sldId="261"/>
            <ac:spMk id="2" creationId="{FFFC4D38-404F-436C-832B-FABFB45E29FA}"/>
          </ac:spMkLst>
        </pc:spChg>
        <pc:spChg chg="mod">
          <ac:chgData name="Tony Thompson" userId="011f2cd0386c25f0" providerId="LiveId" clId="{23F20A5B-D2F5-42D1-8ED6-F4F71B76F23F}" dt="2018-12-18T11:24:40.386" v="581" actId="15"/>
          <ac:spMkLst>
            <pc:docMk/>
            <pc:sldMk cId="3631232533" sldId="261"/>
            <ac:spMk id="3" creationId="{9564B617-08BC-4A43-8C94-69CEB6E197FC}"/>
          </ac:spMkLst>
        </pc:spChg>
      </pc:sldChg>
      <pc:sldChg chg="modSp add">
        <pc:chgData name="Tony Thompson" userId="011f2cd0386c25f0" providerId="LiveId" clId="{23F20A5B-D2F5-42D1-8ED6-F4F71B76F23F}" dt="2018-12-18T11:27:10.367" v="664" actId="20577"/>
        <pc:sldMkLst>
          <pc:docMk/>
          <pc:sldMk cId="1146478392" sldId="262"/>
        </pc:sldMkLst>
        <pc:spChg chg="mod">
          <ac:chgData name="Tony Thompson" userId="011f2cd0386c25f0" providerId="LiveId" clId="{23F20A5B-D2F5-42D1-8ED6-F4F71B76F23F}" dt="2018-12-18T11:25:41.886" v="589" actId="404"/>
          <ac:spMkLst>
            <pc:docMk/>
            <pc:sldMk cId="1146478392" sldId="262"/>
            <ac:spMk id="2" creationId="{D0BEC0FB-43BF-4C91-B923-32FD6EB55CB8}"/>
          </ac:spMkLst>
        </pc:spChg>
        <pc:spChg chg="mod">
          <ac:chgData name="Tony Thompson" userId="011f2cd0386c25f0" providerId="LiveId" clId="{23F20A5B-D2F5-42D1-8ED6-F4F71B76F23F}" dt="2018-12-18T11:27:10.367" v="664" actId="20577"/>
          <ac:spMkLst>
            <pc:docMk/>
            <pc:sldMk cId="1146478392" sldId="262"/>
            <ac:spMk id="3" creationId="{81022941-B2E2-42E9-BDB4-04F551F73F43}"/>
          </ac:spMkLst>
        </pc:spChg>
      </pc:sldChg>
      <pc:sldChg chg="modSp add modAnim">
        <pc:chgData name="Tony Thompson" userId="011f2cd0386c25f0" providerId="LiveId" clId="{23F20A5B-D2F5-42D1-8ED6-F4F71B76F23F}" dt="2018-12-18T11:34:57.626" v="903"/>
        <pc:sldMkLst>
          <pc:docMk/>
          <pc:sldMk cId="3643669521" sldId="263"/>
        </pc:sldMkLst>
        <pc:spChg chg="mod">
          <ac:chgData name="Tony Thompson" userId="011f2cd0386c25f0" providerId="LiveId" clId="{23F20A5B-D2F5-42D1-8ED6-F4F71B76F23F}" dt="2018-12-18T11:29:47.570" v="670" actId="404"/>
          <ac:spMkLst>
            <pc:docMk/>
            <pc:sldMk cId="3643669521" sldId="263"/>
            <ac:spMk id="2" creationId="{72CBE84B-9F67-41E8-A416-8270CF9A103A}"/>
          </ac:spMkLst>
        </pc:spChg>
        <pc:spChg chg="mod">
          <ac:chgData name="Tony Thompson" userId="011f2cd0386c25f0" providerId="LiveId" clId="{23F20A5B-D2F5-42D1-8ED6-F4F71B76F23F}" dt="2018-12-18T11:34:32.929" v="901" actId="20577"/>
          <ac:spMkLst>
            <pc:docMk/>
            <pc:sldMk cId="3643669521" sldId="263"/>
            <ac:spMk id="3" creationId="{96653E3F-610B-44BC-9D14-2A208211D17D}"/>
          </ac:spMkLst>
        </pc:spChg>
      </pc:sldChg>
      <pc:sldChg chg="modSp add">
        <pc:chgData name="Tony Thompson" userId="011f2cd0386c25f0" providerId="LiveId" clId="{23F20A5B-D2F5-42D1-8ED6-F4F71B76F23F}" dt="2018-12-18T11:36:15.945" v="969" actId="20577"/>
        <pc:sldMkLst>
          <pc:docMk/>
          <pc:sldMk cId="2839605701" sldId="264"/>
        </pc:sldMkLst>
        <pc:spChg chg="mod">
          <ac:chgData name="Tony Thompson" userId="011f2cd0386c25f0" providerId="LiveId" clId="{23F20A5B-D2F5-42D1-8ED6-F4F71B76F23F}" dt="2018-12-18T11:35:33.910" v="908" actId="404"/>
          <ac:spMkLst>
            <pc:docMk/>
            <pc:sldMk cId="2839605701" sldId="264"/>
            <ac:spMk id="2" creationId="{92CCF66A-EF12-4589-9E61-B2D56BD03908}"/>
          </ac:spMkLst>
        </pc:spChg>
        <pc:spChg chg="mod">
          <ac:chgData name="Tony Thompson" userId="011f2cd0386c25f0" providerId="LiveId" clId="{23F20A5B-D2F5-42D1-8ED6-F4F71B76F23F}" dt="2018-12-18T11:36:15.945" v="969" actId="20577"/>
          <ac:spMkLst>
            <pc:docMk/>
            <pc:sldMk cId="2839605701" sldId="264"/>
            <ac:spMk id="3" creationId="{B7A26F1C-9783-4C82-8731-3AAA93AF6C0C}"/>
          </ac:spMkLst>
        </pc:spChg>
      </pc:sldChg>
      <pc:sldChg chg="modSp add">
        <pc:chgData name="Tony Thompson" userId="011f2cd0386c25f0" providerId="LiveId" clId="{23F20A5B-D2F5-42D1-8ED6-F4F71B76F23F}" dt="2018-12-18T11:39:46.233" v="1116" actId="20577"/>
        <pc:sldMkLst>
          <pc:docMk/>
          <pc:sldMk cId="4030457057" sldId="265"/>
        </pc:sldMkLst>
        <pc:spChg chg="mod">
          <ac:chgData name="Tony Thompson" userId="011f2cd0386c25f0" providerId="LiveId" clId="{23F20A5B-D2F5-42D1-8ED6-F4F71B76F23F}" dt="2018-12-18T11:37:51.682" v="992" actId="20577"/>
          <ac:spMkLst>
            <pc:docMk/>
            <pc:sldMk cId="4030457057" sldId="265"/>
            <ac:spMk id="2" creationId="{41C1AB18-2CFE-4AA9-ADAD-524C5DC378E1}"/>
          </ac:spMkLst>
        </pc:spChg>
        <pc:spChg chg="mod">
          <ac:chgData name="Tony Thompson" userId="011f2cd0386c25f0" providerId="LiveId" clId="{23F20A5B-D2F5-42D1-8ED6-F4F71B76F23F}" dt="2018-12-18T11:39:46.233" v="1116" actId="20577"/>
          <ac:spMkLst>
            <pc:docMk/>
            <pc:sldMk cId="4030457057" sldId="265"/>
            <ac:spMk id="3" creationId="{91200845-C5BD-4252-9C27-094D778FDC5F}"/>
          </ac:spMkLst>
        </pc:spChg>
      </pc:sldChg>
    </pc:docChg>
  </pc:docChgLst>
  <pc:docChgLst>
    <pc:chgData name="Tony Thompson" userId="011f2cd0386c25f0" providerId="LiveId" clId="{6A5144F9-3B16-42C2-9CC9-9BB93233D0F5}"/>
    <pc:docChg chg="custSel modSld">
      <pc:chgData name="Tony Thompson" userId="011f2cd0386c25f0" providerId="LiveId" clId="{6A5144F9-3B16-42C2-9CC9-9BB93233D0F5}" dt="2019-01-03T12:42:54.429" v="2893" actId="20577"/>
      <pc:docMkLst>
        <pc:docMk/>
      </pc:docMkLst>
      <pc:sldChg chg="modNotesTx">
        <pc:chgData name="Tony Thompson" userId="011f2cd0386c25f0" providerId="LiveId" clId="{6A5144F9-3B16-42C2-9CC9-9BB93233D0F5}" dt="2019-01-03T12:10:35.730" v="1701" actId="20577"/>
        <pc:sldMkLst>
          <pc:docMk/>
          <pc:sldMk cId="0" sldId="256"/>
        </pc:sldMkLst>
      </pc:sldChg>
      <pc:sldChg chg="modNotesTx">
        <pc:chgData name="Tony Thompson" userId="011f2cd0386c25f0" providerId="LiveId" clId="{6A5144F9-3B16-42C2-9CC9-9BB93233D0F5}" dt="2019-01-03T12:14:09.570" v="2029" actId="20577"/>
        <pc:sldMkLst>
          <pc:docMk/>
          <pc:sldMk cId="18497857" sldId="258"/>
        </pc:sldMkLst>
      </pc:sldChg>
      <pc:sldChg chg="modNotesTx">
        <pc:chgData name="Tony Thompson" userId="011f2cd0386c25f0" providerId="LiveId" clId="{6A5144F9-3B16-42C2-9CC9-9BB93233D0F5}" dt="2019-01-03T12:16:58.109" v="2223" actId="20577"/>
        <pc:sldMkLst>
          <pc:docMk/>
          <pc:sldMk cId="1323487426" sldId="259"/>
        </pc:sldMkLst>
      </pc:sldChg>
      <pc:sldChg chg="modNotesTx">
        <pc:chgData name="Tony Thompson" userId="011f2cd0386c25f0" providerId="LiveId" clId="{6A5144F9-3B16-42C2-9CC9-9BB93233D0F5}" dt="2019-01-03T12:18:12.401" v="2346" actId="20577"/>
        <pc:sldMkLst>
          <pc:docMk/>
          <pc:sldMk cId="973805480" sldId="260"/>
        </pc:sldMkLst>
      </pc:sldChg>
      <pc:sldChg chg="modNotesTx">
        <pc:chgData name="Tony Thompson" userId="011f2cd0386c25f0" providerId="LiveId" clId="{6A5144F9-3B16-42C2-9CC9-9BB93233D0F5}" dt="2019-01-03T12:19:52.290" v="2500" actId="20577"/>
        <pc:sldMkLst>
          <pc:docMk/>
          <pc:sldMk cId="3631232533" sldId="261"/>
        </pc:sldMkLst>
      </pc:sldChg>
      <pc:sldChg chg="modNotesTx">
        <pc:chgData name="Tony Thompson" userId="011f2cd0386c25f0" providerId="LiveId" clId="{6A5144F9-3B16-42C2-9CC9-9BB93233D0F5}" dt="2019-01-03T12:20:58.177" v="2588" actId="20577"/>
        <pc:sldMkLst>
          <pc:docMk/>
          <pc:sldMk cId="1146478392" sldId="262"/>
        </pc:sldMkLst>
      </pc:sldChg>
      <pc:sldChg chg="modNotesTx">
        <pc:chgData name="Tony Thompson" userId="011f2cd0386c25f0" providerId="LiveId" clId="{6A5144F9-3B16-42C2-9CC9-9BB93233D0F5}" dt="2019-01-03T12:29:29.488" v="2889" actId="20577"/>
        <pc:sldMkLst>
          <pc:docMk/>
          <pc:sldMk cId="3643669521" sldId="263"/>
        </pc:sldMkLst>
      </pc:sldChg>
      <pc:sldChg chg="modNotesTx">
        <pc:chgData name="Tony Thompson" userId="011f2cd0386c25f0" providerId="LiveId" clId="{6A5144F9-3B16-42C2-9CC9-9BB93233D0F5}" dt="2018-12-20T10:20:14.145" v="1424" actId="20577"/>
        <pc:sldMkLst>
          <pc:docMk/>
          <pc:sldMk cId="2839605701" sldId="264"/>
        </pc:sldMkLst>
      </pc:sldChg>
      <pc:sldChg chg="modSp modNotesTx">
        <pc:chgData name="Tony Thompson" userId="011f2cd0386c25f0" providerId="LiveId" clId="{6A5144F9-3B16-42C2-9CC9-9BB93233D0F5}" dt="2019-01-03T12:42:54.429" v="2893" actId="20577"/>
        <pc:sldMkLst>
          <pc:docMk/>
          <pc:sldMk cId="4030457057" sldId="265"/>
        </pc:sldMkLst>
        <pc:spChg chg="mod">
          <ac:chgData name="Tony Thompson" userId="011f2cd0386c25f0" providerId="LiveId" clId="{6A5144F9-3B16-42C2-9CC9-9BB93233D0F5}" dt="2019-01-03T12:42:19.155" v="2891" actId="20577"/>
          <ac:spMkLst>
            <pc:docMk/>
            <pc:sldMk cId="4030457057" sldId="265"/>
            <ac:spMk id="3" creationId="{91200845-C5BD-4252-9C27-094D778FDC5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4754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84754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r">
              <a:defRPr sz="1200"/>
            </a:lvl1pPr>
          </a:lstStyle>
          <a:p>
            <a:fld id="{2584839F-2F08-4B7D-8AD0-7849524F8977}" type="datetimeFigureOut">
              <a:rPr lang="en-GB" smtClean="0"/>
              <a:t>01/09/2019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76772"/>
            <a:ext cx="2982119" cy="484753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9176772"/>
            <a:ext cx="2982119" cy="484753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r">
              <a:defRPr sz="1200"/>
            </a:lvl1pPr>
          </a:lstStyle>
          <a:p>
            <a:fld id="{1D137A38-1869-460C-9F22-B73854D5CD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4013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4754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84754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r">
              <a:defRPr sz="1200"/>
            </a:lvl1pPr>
          </a:lstStyle>
          <a:p>
            <a:fld id="{6F2823CE-2298-4109-AD4B-40048A3C1862}" type="datetimeFigureOut">
              <a:rPr lang="en-GB" smtClean="0"/>
              <a:t>01/09/2019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44513" y="1208088"/>
            <a:ext cx="5794375" cy="3260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31" tIns="47265" rIns="94531" bIns="472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649609"/>
            <a:ext cx="5505450" cy="3804225"/>
          </a:xfrm>
          <a:prstGeom prst="rect">
            <a:avLst/>
          </a:prstGeom>
        </p:spPr>
        <p:txBody>
          <a:bodyPr vert="horz" lIns="94531" tIns="47265" rIns="94531" bIns="4726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76772"/>
            <a:ext cx="2982119" cy="484753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176772"/>
            <a:ext cx="2982119" cy="484753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r">
              <a:defRPr sz="1200"/>
            </a:lvl1pPr>
          </a:lstStyle>
          <a:p>
            <a:fld id="{78FB9D92-E497-495B-9541-0A9E1AC866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07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44513" y="1208088"/>
            <a:ext cx="5794375" cy="3260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Update and encouragement to prayerfully reflect.</a:t>
            </a:r>
          </a:p>
          <a:p>
            <a:endParaRPr lang="en-GB" dirty="0" smtClean="0"/>
          </a:p>
          <a:p>
            <a:r>
              <a:rPr lang="en-GB" dirty="0" smtClean="0"/>
              <a:t>Hotspot</a:t>
            </a:r>
            <a:r>
              <a:rPr lang="en-GB" baseline="0" dirty="0" smtClean="0"/>
              <a:t> today and Linda will return to this in a few weeks.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B9D92-E497-495B-9541-0A9E1AC8667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567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44513" y="1208088"/>
            <a:ext cx="5794375" cy="3260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Update and encouragement to prayerfully reflect.</a:t>
            </a:r>
          </a:p>
          <a:p>
            <a:endParaRPr lang="en-GB" dirty="0" smtClean="0"/>
          </a:p>
          <a:p>
            <a:r>
              <a:rPr lang="en-GB" dirty="0" smtClean="0"/>
              <a:t>Hotspot</a:t>
            </a:r>
            <a:r>
              <a:rPr lang="en-GB" baseline="0" dirty="0" smtClean="0"/>
              <a:t> today and Linda will return to this in a few weeks.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B9D92-E497-495B-9541-0A9E1AC8667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33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A75B3-6640-5847-B1E7-5B45AC6155B9}" type="datetimeFigureOut">
              <a:rPr lang="en-US" smtClean="0"/>
              <a:pPr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CC7A-B24E-A443-BC64-A8CF2B4128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A75B3-6640-5847-B1E7-5B45AC6155B9}" type="datetimeFigureOut">
              <a:rPr lang="en-US" smtClean="0"/>
              <a:pPr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CC7A-B24E-A443-BC64-A8CF2B4128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A75B3-6640-5847-B1E7-5B45AC6155B9}" type="datetimeFigureOut">
              <a:rPr lang="en-US" smtClean="0"/>
              <a:pPr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CC7A-B24E-A443-BC64-A8CF2B4128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A75B3-6640-5847-B1E7-5B45AC6155B9}" type="datetimeFigureOut">
              <a:rPr lang="en-US" smtClean="0"/>
              <a:pPr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CC7A-B24E-A443-BC64-A8CF2B4128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A75B3-6640-5847-B1E7-5B45AC6155B9}" type="datetimeFigureOut">
              <a:rPr lang="en-US" smtClean="0"/>
              <a:pPr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CC7A-B24E-A443-BC64-A8CF2B4128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A75B3-6640-5847-B1E7-5B45AC6155B9}" type="datetimeFigureOut">
              <a:rPr lang="en-US" smtClean="0"/>
              <a:pPr/>
              <a:t>9/1/2019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CC7A-B24E-A443-BC64-A8CF2B4128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A75B3-6640-5847-B1E7-5B45AC6155B9}" type="datetimeFigureOut">
              <a:rPr lang="en-US" smtClean="0"/>
              <a:pPr/>
              <a:t>9/1/2019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CC7A-B24E-A443-BC64-A8CF2B4128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A75B3-6640-5847-B1E7-5B45AC6155B9}" type="datetimeFigureOut">
              <a:rPr lang="en-US" smtClean="0"/>
              <a:pPr/>
              <a:t>9/1/2019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CC7A-B24E-A443-BC64-A8CF2B4128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A75B3-6640-5847-B1E7-5B45AC6155B9}" type="datetimeFigureOut">
              <a:rPr lang="en-US" smtClean="0"/>
              <a:pPr/>
              <a:t>9/1/2019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CC7A-B24E-A443-BC64-A8CF2B4128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A75B3-6640-5847-B1E7-5B45AC6155B9}" type="datetimeFigureOut">
              <a:rPr lang="en-US" smtClean="0"/>
              <a:pPr/>
              <a:t>9/1/2019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CC7A-B24E-A443-BC64-A8CF2B4128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A75B3-6640-5847-B1E7-5B45AC6155B9}" type="datetimeFigureOut">
              <a:rPr lang="en-US" smtClean="0"/>
              <a:pPr/>
              <a:t>9/1/2019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CC7A-B24E-A443-BC64-A8CF2B4128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A75B3-6640-5847-B1E7-5B45AC6155B9}" type="datetimeFigureOut">
              <a:rPr lang="en-US" smtClean="0"/>
              <a:pPr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6CC7A-B24E-A443-BC64-A8CF2B4128E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CPowerpointTit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D6970A-9220-4E79-9AAA-E306100F06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6600" dirty="0" smtClean="0"/>
              <a:t>A God who vindicates</a:t>
            </a:r>
            <a:endParaRPr lang="en-GB" sz="6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i="1" dirty="0" smtClean="0"/>
              <a:t>1</a:t>
            </a:r>
            <a:r>
              <a:rPr lang="en-GB" i="1" baseline="30000" dirty="0" smtClean="0"/>
              <a:t>st</a:t>
            </a:r>
            <a:r>
              <a:rPr lang="en-GB" i="1" dirty="0" smtClean="0"/>
              <a:t> September 2019</a:t>
            </a:r>
            <a:endParaRPr lang="en-GB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9334" y="1287378"/>
            <a:ext cx="11445782" cy="1767541"/>
          </a:xfrm>
          <a:prstGeom prst="roundRect">
            <a:avLst/>
          </a:prstGeom>
          <a:solidFill>
            <a:srgbClr val="CBCBC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974686" y="1071912"/>
            <a:ext cx="10768135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300" b="0" i="0" dirty="0" smtClean="0">
                <a:solidFill>
                  <a:srgbClr val="000000"/>
                </a:solidFill>
                <a:effectLst/>
              </a:rPr>
              <a:t/>
            </a:r>
            <a:br>
              <a:rPr lang="en-GB" sz="2300" b="0" i="0" dirty="0" smtClean="0">
                <a:solidFill>
                  <a:srgbClr val="000000"/>
                </a:solidFill>
                <a:effectLst/>
              </a:rPr>
            </a:br>
            <a:r>
              <a:rPr lang="en-GB" sz="2300" b="0" i="0" dirty="0" smtClean="0">
                <a:solidFill>
                  <a:srgbClr val="000000"/>
                </a:solidFill>
                <a:effectLst/>
              </a:rPr>
              <a:t>Justify					</a:t>
            </a:r>
            <a:r>
              <a:rPr lang="en-GB" sz="2400" dirty="0" smtClean="0"/>
              <a:t>we </a:t>
            </a:r>
            <a:r>
              <a:rPr lang="en-GB" sz="2400" u="sng" dirty="0"/>
              <a:t>were </a:t>
            </a:r>
            <a:r>
              <a:rPr lang="en-GB" sz="2400" dirty="0" smtClean="0"/>
              <a:t>at </a:t>
            </a:r>
            <a:r>
              <a:rPr lang="en-GB" sz="2400" dirty="0"/>
              <a:t>fault but have now been made </a:t>
            </a:r>
            <a:r>
              <a:rPr lang="en-GB" sz="2400" dirty="0" smtClean="0"/>
              <a:t>right</a:t>
            </a:r>
            <a:br>
              <a:rPr lang="en-GB" sz="2400" dirty="0" smtClean="0"/>
            </a:br>
            <a:endParaRPr lang="en-GB" sz="2400" dirty="0" smtClean="0"/>
          </a:p>
          <a:p>
            <a:r>
              <a:rPr lang="en-GB" sz="2400" b="0" i="0" dirty="0" smtClean="0">
                <a:solidFill>
                  <a:srgbClr val="000000"/>
                </a:solidFill>
                <a:effectLst/>
              </a:rPr>
              <a:t>Vindicate				</a:t>
            </a:r>
            <a:r>
              <a:rPr lang="en-GB" sz="2400" dirty="0" smtClean="0"/>
              <a:t>we </a:t>
            </a:r>
            <a:r>
              <a:rPr lang="en-GB" sz="2400" dirty="0"/>
              <a:t>were </a:t>
            </a:r>
            <a:r>
              <a:rPr lang="en-GB" sz="2400" u="sng" dirty="0"/>
              <a:t>not at fault, rather we were in the right</a:t>
            </a:r>
            <a:r>
              <a:rPr lang="en-GB" sz="2400" dirty="0"/>
              <a:t>,  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						and where </a:t>
            </a:r>
            <a:r>
              <a:rPr lang="en-GB" sz="2400" dirty="0"/>
              <a:t>that is revealed </a:t>
            </a:r>
            <a:r>
              <a:rPr lang="en-GB" sz="2400" dirty="0" smtClean="0"/>
              <a:t>/brought </a:t>
            </a:r>
            <a:r>
              <a:rPr lang="en-GB" sz="2400" dirty="0"/>
              <a:t>into the open. </a:t>
            </a:r>
          </a:p>
          <a:p>
            <a:endParaRPr lang="en-GB" sz="23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09334" y="144378"/>
            <a:ext cx="11333487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dirty="0" smtClean="0"/>
              <a:t>What does vindication mean ?</a:t>
            </a:r>
            <a:endParaRPr lang="en-GB" sz="3600" dirty="0"/>
          </a:p>
        </p:txBody>
      </p:sp>
      <p:pic>
        <p:nvPicPr>
          <p:cNvPr id="7172" name="Picture 4" descr="Image result for parking ticke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4" t="20494" r="624" b="25365"/>
          <a:stretch/>
        </p:blipFill>
        <p:spPr bwMode="auto">
          <a:xfrm>
            <a:off x="409334" y="3349459"/>
            <a:ext cx="11445782" cy="320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78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335" y="-38192"/>
            <a:ext cx="10972800" cy="1143000"/>
          </a:xfrm>
        </p:spPr>
        <p:txBody>
          <a:bodyPr/>
          <a:lstStyle/>
          <a:p>
            <a:pPr algn="l"/>
            <a:r>
              <a:rPr lang="en-GB" dirty="0" smtClean="0"/>
              <a:t>A God who vindicates</a:t>
            </a:r>
            <a:endParaRPr lang="en-GB" sz="4800" b="1" dirty="0"/>
          </a:p>
        </p:txBody>
      </p:sp>
      <p:sp>
        <p:nvSpPr>
          <p:cNvPr id="3" name="Rectangle 2"/>
          <p:cNvSpPr/>
          <p:nvPr/>
        </p:nvSpPr>
        <p:spPr>
          <a:xfrm>
            <a:off x="988273" y="1437718"/>
            <a:ext cx="11400817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n-GB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Tough times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GB" sz="2400" dirty="0" smtClean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Opposition</a:t>
            </a:r>
            <a:endParaRPr lang="en-GB" sz="2400" dirty="0">
              <a:solidFill>
                <a:srgbClr val="21212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GB" sz="2400" dirty="0" smtClean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Injustice  </a:t>
            </a:r>
          </a:p>
          <a:p>
            <a:pPr>
              <a:lnSpc>
                <a:spcPct val="150000"/>
              </a:lnSpc>
            </a:pPr>
            <a:endParaRPr lang="en-GB" sz="2400" i="1" dirty="0">
              <a:solidFill>
                <a:srgbClr val="21212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76005" y="3518964"/>
            <a:ext cx="10406130" cy="100545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Righteousness and justice are the foundation of your throne; steadfast love and faithfulness go before you.” —Psalm 89:14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76005" y="4752094"/>
            <a:ext cx="10406130" cy="100545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‘Hear us O God.’  	‘We are in great distress.’  </a:t>
            </a:r>
            <a:br>
              <a:rPr lang="en-GB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GB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‘Strengthen our hands.’	‘Remember them.’</a:t>
            </a:r>
            <a:endParaRPr lang="en-GB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828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CPowerpointTit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D6970A-9220-4E79-9AAA-E306100F06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6600" dirty="0" smtClean="0"/>
              <a:t>A God who vindicates</a:t>
            </a:r>
            <a:endParaRPr lang="en-GB" sz="6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i="1" dirty="0" smtClean="0"/>
              <a:t>1</a:t>
            </a:r>
            <a:r>
              <a:rPr lang="en-GB" i="1" baseline="30000" dirty="0" smtClean="0"/>
              <a:t>st</a:t>
            </a:r>
            <a:r>
              <a:rPr lang="en-GB" i="1" dirty="0" smtClean="0"/>
              <a:t> September 2019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54295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ben stok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716" y="876813"/>
            <a:ext cx="5470357" cy="485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68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en Stokes and Joe Roo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"/>
          <a:stretch/>
        </p:blipFill>
        <p:spPr bwMode="auto">
          <a:xfrm>
            <a:off x="1326523" y="1172818"/>
            <a:ext cx="4392726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ben stokes at cou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89" y="1172818"/>
            <a:ext cx="431789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12758" y="4347411"/>
            <a:ext cx="3272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April 2016</a:t>
            </a: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7375239" y="4347410"/>
            <a:ext cx="3272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September 2017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1760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en Stokes and Joe Roo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"/>
          <a:stretch/>
        </p:blipFill>
        <p:spPr bwMode="auto">
          <a:xfrm>
            <a:off x="1326523" y="457200"/>
            <a:ext cx="4392726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Image result for ben stokes at cou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89" y="457200"/>
            <a:ext cx="431789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 result for ben stokes winning run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" t="4708" r="4800" b="3812"/>
          <a:stretch/>
        </p:blipFill>
        <p:spPr bwMode="auto">
          <a:xfrm>
            <a:off x="2137892" y="464861"/>
            <a:ext cx="8075054" cy="574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ensational Stokes 135_ Wins Match _ The Ashes Day 4 Highlights _ Third Specsavers Ashes Test 2019 4m46s - 5m18s (HrIew7-4isI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6105" y="357809"/>
            <a:ext cx="11304104" cy="63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7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en Stokes and Joe Roo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"/>
          <a:stretch/>
        </p:blipFill>
        <p:spPr bwMode="auto">
          <a:xfrm>
            <a:off x="1326523" y="457200"/>
            <a:ext cx="4392726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ben stokes at cou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89" y="457200"/>
            <a:ext cx="431789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 result for ben stokes winning run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" t="4708" r="4800" b="3812"/>
          <a:stretch/>
        </p:blipFill>
        <p:spPr bwMode="auto">
          <a:xfrm>
            <a:off x="2137892" y="464861"/>
            <a:ext cx="8075054" cy="574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7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 result for ben stokes winning run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" t="9825" r="4800" b="12516"/>
          <a:stretch/>
        </p:blipFill>
        <p:spPr bwMode="auto">
          <a:xfrm>
            <a:off x="2137892" y="1026694"/>
            <a:ext cx="8075054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09334" y="144378"/>
            <a:ext cx="11333487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b="1" i="1" dirty="0" smtClean="0"/>
              <a:t>‘</a:t>
            </a:r>
            <a:r>
              <a:rPr lang="en-GB" sz="3600" i="1" dirty="0" smtClean="0"/>
              <a:t>Ben Stokes vindicated by match winning performance</a:t>
            </a:r>
            <a:r>
              <a:rPr lang="en-GB" sz="3600" b="1" i="1" dirty="0" smtClean="0"/>
              <a:t>’  ???</a:t>
            </a:r>
            <a:endParaRPr lang="en-GB" sz="3600" b="1" i="1" dirty="0"/>
          </a:p>
        </p:txBody>
      </p:sp>
    </p:spTree>
    <p:extLst>
      <p:ext uri="{BB962C8B-B14F-4D97-AF65-F5344CB8AC3E}">
        <p14:creationId xmlns:p14="http://schemas.microsoft.com/office/powerpoint/2010/main" val="242261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1546" y="198861"/>
            <a:ext cx="11333487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dirty="0" smtClean="0"/>
              <a:t>Gods </a:t>
            </a:r>
            <a:br>
              <a:rPr lang="en-GB" sz="3600" dirty="0" smtClean="0"/>
            </a:br>
            <a:r>
              <a:rPr lang="en-GB" sz="3600" dirty="0" smtClean="0"/>
              <a:t>mighty</a:t>
            </a:r>
            <a:br>
              <a:rPr lang="en-GB" sz="3600" dirty="0" smtClean="0"/>
            </a:br>
            <a:r>
              <a:rPr lang="en-GB" sz="3600" dirty="0" smtClean="0"/>
              <a:t>justice</a:t>
            </a:r>
            <a:endParaRPr lang="en-GB" sz="3600" dirty="0"/>
          </a:p>
        </p:txBody>
      </p:sp>
      <p:pic>
        <p:nvPicPr>
          <p:cNvPr id="7" name="Picture 4" descr="Image result for thro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4" t="3789" r="19337" b="20075"/>
          <a:stretch/>
        </p:blipFill>
        <p:spPr bwMode="auto">
          <a:xfrm>
            <a:off x="3936045" y="1916435"/>
            <a:ext cx="4203032" cy="357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973179" y="5642811"/>
            <a:ext cx="8128764" cy="9665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Righteousness and justice are the foundation of </a:t>
            </a:r>
            <a:r>
              <a:rPr lang="en-GB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your throne</a:t>
            </a:r>
            <a:r>
              <a:rPr lang="en-GB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 </a:t>
            </a:r>
            <a:r>
              <a:rPr lang="en-GB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GB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GB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steadfast </a:t>
            </a:r>
            <a:r>
              <a:rPr lang="en-GB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love </a:t>
            </a:r>
            <a:r>
              <a:rPr lang="en-GB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&amp;faithfulness </a:t>
            </a:r>
            <a:r>
              <a:rPr lang="en-GB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go before you.” —Psalm 89:14 </a:t>
            </a:r>
            <a:endParaRPr lang="en-GB" sz="2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500056" y="3051474"/>
            <a:ext cx="3142446" cy="127804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400" dirty="0"/>
              <a:t>Retributive, RESTORATIVE, Rewarding elements to His justice</a:t>
            </a:r>
            <a:endParaRPr lang="en-GB" sz="2400" dirty="0"/>
          </a:p>
        </p:txBody>
      </p:sp>
      <p:sp>
        <p:nvSpPr>
          <p:cNvPr id="22" name="Rounded Rectangle 21"/>
          <p:cNvSpPr/>
          <p:nvPr/>
        </p:nvSpPr>
        <p:spPr>
          <a:xfrm>
            <a:off x="432620" y="3049643"/>
            <a:ext cx="3142446" cy="127804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400" dirty="0"/>
              <a:t>A central and FUNDAMENTAL part of his nature and holiness</a:t>
            </a:r>
            <a:endParaRPr lang="en-GB" sz="2400" dirty="0"/>
          </a:p>
        </p:txBody>
      </p:sp>
      <p:sp>
        <p:nvSpPr>
          <p:cNvPr id="27" name="Rounded Rectangle 26"/>
          <p:cNvSpPr/>
          <p:nvPr/>
        </p:nvSpPr>
        <p:spPr>
          <a:xfrm>
            <a:off x="4466338" y="391213"/>
            <a:ext cx="3142446" cy="127804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400" dirty="0"/>
              <a:t>BEYOND our comprehension.  We can’t challenge or reason with it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3695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Nehemiah directs the rebuilding of Jerusalemâs walls and the posting of guard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" b="12026"/>
          <a:stretch/>
        </p:blipFill>
        <p:spPr bwMode="auto">
          <a:xfrm>
            <a:off x="1447816" y="715878"/>
            <a:ext cx="9256522" cy="396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334" y="144378"/>
            <a:ext cx="11333487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dirty="0" smtClean="0"/>
              <a:t>Nehemiah</a:t>
            </a:r>
            <a:endParaRPr lang="en-GB" sz="36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369791"/>
              </p:ext>
            </p:extLst>
          </p:nvPr>
        </p:nvGraphicFramePr>
        <p:xfrm>
          <a:off x="1648497" y="4822946"/>
          <a:ext cx="8873544" cy="1625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7848"/>
                <a:gridCol w="2957848"/>
                <a:gridCol w="2957848"/>
              </a:tblGrid>
              <a:tr h="1625979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445 BC.  </a:t>
                      </a:r>
                      <a:endParaRPr lang="en-GB" sz="2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King’s cupbearer  Visited </a:t>
                      </a: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 brother </a:t>
                      </a:r>
                      <a:endParaRPr lang="en-GB" sz="2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Fasts</a:t>
                      </a: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prays, </a:t>
                      </a:r>
                      <a:r>
                        <a:rPr lang="en-GB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acts</a:t>
                      </a:r>
                      <a:endParaRPr lang="en-GB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GB" sz="2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GB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586687" y="4838534"/>
            <a:ext cx="29971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chemeClr val="lt1"/>
                </a:solidFill>
              </a:rPr>
              <a:t>Building work</a:t>
            </a:r>
          </a:p>
          <a:p>
            <a:pPr algn="ctr"/>
            <a:r>
              <a:rPr lang="en-GB" sz="2000" b="1" dirty="0" err="1">
                <a:solidFill>
                  <a:schemeClr val="lt1"/>
                </a:solidFill>
              </a:rPr>
              <a:t>Sanballat</a:t>
            </a:r>
            <a:r>
              <a:rPr lang="en-GB" sz="2000" b="1" dirty="0">
                <a:solidFill>
                  <a:schemeClr val="lt1"/>
                </a:solidFill>
              </a:rPr>
              <a:t> and </a:t>
            </a:r>
            <a:r>
              <a:rPr lang="en-GB" sz="2000" b="1" dirty="0" err="1">
                <a:solidFill>
                  <a:schemeClr val="lt1"/>
                </a:solidFill>
              </a:rPr>
              <a:t>Tobiah</a:t>
            </a:r>
            <a:r>
              <a:rPr lang="en-GB" sz="2000" b="1" dirty="0">
                <a:solidFill>
                  <a:schemeClr val="lt1"/>
                </a:solidFill>
              </a:rPr>
              <a:t> persuasion, blackmail, threats and intimidation.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32294" y="4858556"/>
            <a:ext cx="24063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chemeClr val="lt1"/>
                </a:solidFill>
              </a:rPr>
              <a:t>Governor</a:t>
            </a:r>
          </a:p>
          <a:p>
            <a:pPr algn="ctr"/>
            <a:r>
              <a:rPr lang="en-GB" sz="2000" b="1" dirty="0">
                <a:solidFill>
                  <a:schemeClr val="lt1"/>
                </a:solidFill>
              </a:rPr>
              <a:t>Dedicates the walls</a:t>
            </a:r>
          </a:p>
          <a:p>
            <a:pPr algn="ctr"/>
            <a:r>
              <a:rPr lang="en-GB" sz="2000" b="1" dirty="0">
                <a:solidFill>
                  <a:schemeClr val="lt1"/>
                </a:solidFill>
              </a:rPr>
              <a:t>Reintroduces traditions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46271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0119" y="2918766"/>
            <a:ext cx="9753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>
                <a:solidFill>
                  <a:srgbClr val="000000"/>
                </a:solidFill>
                <a:latin typeface="Helvetica Neue"/>
              </a:rPr>
              <a:t>They were all trying to frighten us, </a:t>
            </a:r>
            <a:r>
              <a:rPr lang="en-GB" sz="2200" dirty="0" smtClean="0">
                <a:solidFill>
                  <a:srgbClr val="000000"/>
                </a:solidFill>
                <a:latin typeface="Helvetica Neue"/>
              </a:rPr>
              <a:t>…. but </a:t>
            </a:r>
            <a:r>
              <a:rPr lang="en-GB" sz="2200" dirty="0">
                <a:solidFill>
                  <a:srgbClr val="000000"/>
                </a:solidFill>
                <a:latin typeface="Helvetica Neue"/>
              </a:rPr>
              <a:t>I prayed, “Now strengthen my </a:t>
            </a:r>
            <a:r>
              <a:rPr lang="en-GB" sz="2200" dirty="0" smtClean="0">
                <a:solidFill>
                  <a:srgbClr val="000000"/>
                </a:solidFill>
                <a:latin typeface="Helvetica Neue"/>
              </a:rPr>
              <a:t>hands…. “Should </a:t>
            </a:r>
            <a:r>
              <a:rPr lang="en-GB" sz="2200" dirty="0">
                <a:solidFill>
                  <a:srgbClr val="000000"/>
                </a:solidFill>
                <a:latin typeface="Helvetica Neue"/>
              </a:rPr>
              <a:t>a man like me run away</a:t>
            </a:r>
            <a:r>
              <a:rPr lang="en-GB" sz="2200" dirty="0" smtClean="0">
                <a:solidFill>
                  <a:srgbClr val="000000"/>
                </a:solidFill>
                <a:latin typeface="Helvetica Neue"/>
              </a:rPr>
              <a:t>?....I </a:t>
            </a:r>
            <a:r>
              <a:rPr lang="en-GB" sz="2200" dirty="0">
                <a:solidFill>
                  <a:srgbClr val="000000"/>
                </a:solidFill>
                <a:latin typeface="Helvetica Neue"/>
              </a:rPr>
              <a:t>will not go</a:t>
            </a:r>
            <a:r>
              <a:rPr lang="en-GB" sz="2200" dirty="0" smtClean="0">
                <a:solidFill>
                  <a:srgbClr val="000000"/>
                </a:solidFill>
                <a:latin typeface="Helvetica Neue"/>
              </a:rPr>
              <a:t>!”</a:t>
            </a:r>
            <a:r>
              <a:rPr lang="en-GB" sz="2200" dirty="0">
                <a:solidFill>
                  <a:srgbClr val="000000"/>
                </a:solidFill>
                <a:latin typeface="Helvetica Neue"/>
              </a:rPr>
              <a:t> </a:t>
            </a:r>
            <a:r>
              <a:rPr lang="en-GB" sz="2200" dirty="0" smtClean="0">
                <a:solidFill>
                  <a:srgbClr val="000000"/>
                </a:solidFill>
                <a:latin typeface="Helvetica Neue"/>
              </a:rPr>
              <a:t>....</a:t>
            </a:r>
            <a:r>
              <a:rPr lang="en-GB" sz="2200" dirty="0" smtClean="0">
                <a:solidFill>
                  <a:srgbClr val="000000"/>
                </a:solidFill>
                <a:latin typeface="Helvetica Neue"/>
              </a:rPr>
              <a:t>Remember</a:t>
            </a:r>
            <a:r>
              <a:rPr lang="en-GB" sz="2200" dirty="0">
                <a:solidFill>
                  <a:srgbClr val="000000"/>
                </a:solidFill>
                <a:latin typeface="Helvetica Neue"/>
              </a:rPr>
              <a:t> </a:t>
            </a:r>
            <a:r>
              <a:rPr lang="en-GB" sz="2200" dirty="0" err="1">
                <a:solidFill>
                  <a:srgbClr val="000000"/>
                </a:solidFill>
                <a:latin typeface="Helvetica Neue"/>
              </a:rPr>
              <a:t>Tobiah</a:t>
            </a:r>
            <a:r>
              <a:rPr lang="en-GB" sz="2200" dirty="0">
                <a:solidFill>
                  <a:srgbClr val="000000"/>
                </a:solidFill>
                <a:latin typeface="Helvetica Neue"/>
              </a:rPr>
              <a:t> and </a:t>
            </a:r>
            <a:r>
              <a:rPr lang="en-GB" sz="2200" dirty="0" err="1">
                <a:solidFill>
                  <a:srgbClr val="000000"/>
                </a:solidFill>
                <a:latin typeface="Helvetica Neue"/>
              </a:rPr>
              <a:t>Sanballat</a:t>
            </a:r>
            <a:r>
              <a:rPr lang="en-GB" sz="2200" dirty="0">
                <a:solidFill>
                  <a:srgbClr val="000000"/>
                </a:solidFill>
                <a:latin typeface="Helvetica Neue"/>
              </a:rPr>
              <a:t>, my God, because of what they have </a:t>
            </a:r>
            <a:r>
              <a:rPr lang="en-GB" sz="2200" dirty="0" smtClean="0">
                <a:solidFill>
                  <a:srgbClr val="000000"/>
                </a:solidFill>
                <a:latin typeface="Helvetica Neue"/>
              </a:rPr>
              <a:t>done and how they have </a:t>
            </a:r>
            <a:r>
              <a:rPr lang="en-GB" sz="2200" dirty="0">
                <a:solidFill>
                  <a:srgbClr val="000000"/>
                </a:solidFill>
                <a:latin typeface="Helvetica Neue"/>
              </a:rPr>
              <a:t>been trying to intimidate me.</a:t>
            </a:r>
            <a:endParaRPr lang="en-GB" sz="2200" b="0" i="0" dirty="0">
              <a:solidFill>
                <a:srgbClr val="000000"/>
              </a:solidFill>
              <a:effectLst/>
              <a:latin typeface="Helvetica Neue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58513" y="2324102"/>
            <a:ext cx="11333487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200" dirty="0" smtClean="0"/>
              <a:t>Nehemiah 6: 9-14</a:t>
            </a:r>
            <a:endParaRPr lang="en-GB" sz="3200" dirty="0"/>
          </a:p>
        </p:txBody>
      </p:sp>
      <p:sp>
        <p:nvSpPr>
          <p:cNvPr id="4" name="Rectangle 3"/>
          <p:cNvSpPr/>
          <p:nvPr/>
        </p:nvSpPr>
        <p:spPr>
          <a:xfrm>
            <a:off x="1520119" y="1061223"/>
            <a:ext cx="9753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solidFill>
                  <a:srgbClr val="000000"/>
                </a:solidFill>
                <a:latin typeface="Helvetica Neue"/>
              </a:rPr>
              <a:t>Hear us our God for we are despised. Turn their insults back on their own heads….Do not cover up their guilt from your sight</a:t>
            </a:r>
            <a:endParaRPr lang="en-GB" sz="2200" b="0" i="0" dirty="0">
              <a:solidFill>
                <a:srgbClr val="000000"/>
              </a:solidFill>
              <a:effectLst/>
              <a:latin typeface="Helvetica Neue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58513" y="401956"/>
            <a:ext cx="11333487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200" dirty="0" smtClean="0"/>
              <a:t>Nehemiah </a:t>
            </a:r>
            <a:r>
              <a:rPr lang="en-GB" sz="3200" dirty="0" smtClean="0"/>
              <a:t>4:4</a:t>
            </a:r>
            <a:endParaRPr lang="en-GB" sz="3200" dirty="0"/>
          </a:p>
        </p:txBody>
      </p:sp>
      <p:sp>
        <p:nvSpPr>
          <p:cNvPr id="6" name="Rectangle 5"/>
          <p:cNvSpPr/>
          <p:nvPr/>
        </p:nvSpPr>
        <p:spPr>
          <a:xfrm>
            <a:off x="1520119" y="5366433"/>
            <a:ext cx="9753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>
                <a:solidFill>
                  <a:srgbClr val="000000"/>
                </a:solidFill>
                <a:latin typeface="Helvetica Neue"/>
              </a:rPr>
              <a:t>Blessed be your name and may it be exalted above all blessing and praise.  You alone are the LORD.&lt;&gt;  We are in great distress.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58513" y="4739686"/>
            <a:ext cx="11333487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200" dirty="0" smtClean="0"/>
              <a:t>Nehemiah </a:t>
            </a:r>
            <a:r>
              <a:rPr lang="en-GB" sz="3200" dirty="0" smtClean="0"/>
              <a:t>9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55113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</TotalTime>
  <Words>271</Words>
  <Application>Microsoft Office PowerPoint</Application>
  <PresentationFormat>Widescreen</PresentationFormat>
  <Paragraphs>44</Paragraphs>
  <Slides>12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Helvetica Neue</vt:lpstr>
      <vt:lpstr>Office Theme</vt:lpstr>
      <vt:lpstr>A God who vindicates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God who vindicates</vt:lpstr>
      <vt:lpstr>A God who vindicates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Luke Middleton</dc:creator>
  <cp:lastModifiedBy>jonathan adams</cp:lastModifiedBy>
  <cp:revision>95</cp:revision>
  <cp:lastPrinted>2019-02-09T16:44:28Z</cp:lastPrinted>
  <dcterms:created xsi:type="dcterms:W3CDTF">2016-03-07T14:26:33Z</dcterms:created>
  <dcterms:modified xsi:type="dcterms:W3CDTF">2019-09-01T07:38:30Z</dcterms:modified>
</cp:coreProperties>
</file>